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1" d="100"/>
          <a:sy n="91" d="100"/>
        </p:scale>
        <p:origin x="-872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01738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38295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99404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815500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340939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539194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32771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91465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96122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32075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668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7720A0-1A1C-FE48-9551-B5E047FB5B45}" type="datetimeFigureOut">
              <a:rPr lang="en-US" smtClean="0"/>
              <a:t>14/05/15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E9F131-3C70-9644-98DF-3C03DAD246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716329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3.em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4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5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WindTime48mm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71600" y="228600"/>
            <a:ext cx="6400800" cy="640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417977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FreqTim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71600" y="228600"/>
            <a:ext cx="6400800" cy="640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8616901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ReyTime48mm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71600" y="228600"/>
            <a:ext cx="6400800" cy="640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9423476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ReyWind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71600" y="228600"/>
            <a:ext cx="6400800" cy="640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0070008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FreqWind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57645" y="228600"/>
            <a:ext cx="6400800" cy="640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1725387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Macintosh PowerPoint</Application>
  <PresentationFormat>On-screen Show (4:3)</PresentationFormat>
  <Paragraphs>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Rod Selfridge</dc:creator>
  <cp:lastModifiedBy>Rod Selfridge</cp:lastModifiedBy>
  <cp:revision>1</cp:revision>
  <dcterms:created xsi:type="dcterms:W3CDTF">2015-05-14T07:46:41Z</dcterms:created>
  <dcterms:modified xsi:type="dcterms:W3CDTF">2015-05-14T07:53:35Z</dcterms:modified>
</cp:coreProperties>
</file>

<file path=docProps/thumbnail.jpeg>
</file>